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9525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68"/>
    <a:srgbClr val="87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81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949049"/>
            <a:ext cx="18359596" cy="10528100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883154"/>
            <a:ext cx="16199644" cy="7301067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5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2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610015"/>
            <a:ext cx="4657398" cy="25627246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610015"/>
            <a:ext cx="13702199" cy="25627246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473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05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539080"/>
            <a:ext cx="18629590" cy="1257911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0237201"/>
            <a:ext cx="18629590" cy="661506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81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050077"/>
            <a:ext cx="9179798" cy="1918718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050077"/>
            <a:ext cx="9179798" cy="1918718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07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610022"/>
            <a:ext cx="18629590" cy="584505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413073"/>
            <a:ext cx="9137610" cy="363303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046105"/>
            <a:ext cx="9137610" cy="1624715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413073"/>
            <a:ext cx="9182611" cy="363303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046105"/>
            <a:ext cx="9182611" cy="1624715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488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08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942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16019"/>
            <a:ext cx="6966409" cy="705606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354048"/>
            <a:ext cx="10934760" cy="2149020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072087"/>
            <a:ext cx="6966409" cy="16807162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45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16019"/>
            <a:ext cx="6966409" cy="705606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354048"/>
            <a:ext cx="10934760" cy="2149020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072087"/>
            <a:ext cx="6966409" cy="16807162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1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610022"/>
            <a:ext cx="18629590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050077"/>
            <a:ext cx="18629590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8028274"/>
            <a:ext cx="48598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5A9D-F2C8-4F74-9283-4A70080C9DED}" type="datetimeFigureOut">
              <a:rPr lang="pt-PT" smtClean="0"/>
              <a:t>04/11/2020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8028274"/>
            <a:ext cx="728984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8028274"/>
            <a:ext cx="48598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DC0D-F129-4002-9C81-AB1AB9597C0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145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>
            <a:extLst>
              <a:ext uri="{FF2B5EF4-FFF2-40B4-BE49-F238E27FC236}">
                <a16:creationId xmlns:a16="http://schemas.microsoft.com/office/drawing/2014/main" id="{95B81A1F-C3D6-453E-819E-088EE1937F1F}"/>
              </a:ext>
            </a:extLst>
          </p:cNvPr>
          <p:cNvSpPr/>
          <p:nvPr/>
        </p:nvSpPr>
        <p:spPr>
          <a:xfrm>
            <a:off x="642769" y="3938573"/>
            <a:ext cx="5045184" cy="523220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INTRODUÇÃO</a:t>
            </a:r>
            <a:r>
              <a:rPr lang="en-US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3" name="Rectángulo 102">
            <a:extLst>
              <a:ext uri="{FF2B5EF4-FFF2-40B4-BE49-F238E27FC236}">
                <a16:creationId xmlns:a16="http://schemas.microsoft.com/office/drawing/2014/main" id="{ADA7E4BF-9132-4B74-A0B1-C00335ED2DD7}"/>
              </a:ext>
            </a:extLst>
          </p:cNvPr>
          <p:cNvSpPr/>
          <p:nvPr/>
        </p:nvSpPr>
        <p:spPr>
          <a:xfrm>
            <a:off x="862511" y="4630132"/>
            <a:ext cx="5766889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6138" eaLnBrk="0" hangingPunct="0">
              <a:spcBef>
                <a:spcPct val="50000"/>
              </a:spcBef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(150)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ante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habitasse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pretium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lectus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id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risus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inceptos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ornare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hendrerit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placerat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ut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sem.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taciti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congue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dolor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ligula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libero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auctor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vitae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maecenas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fames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. augue id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posuere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pretium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faucibus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lacinia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ante,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vestibulum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id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maecenas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id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interdum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suspendisse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purus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laoreet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placerat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libero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. ultrices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mi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auctor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lacus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pretium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viverra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mi habitasse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nisi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porta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pharetra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mattis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netus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cras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sociosqu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Phasellus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congue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porttitor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maecenas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odio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himenaeos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sodales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blandit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lobortis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dapibus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sapien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hendrerit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pharetra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lectus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tristique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blandit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justo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nisl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bibendum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fusce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integer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scelerisque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congue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id justo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dictumst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fusce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ángulo 69">
            <a:extLst>
              <a:ext uri="{FF2B5EF4-FFF2-40B4-BE49-F238E27FC236}">
                <a16:creationId xmlns:a16="http://schemas.microsoft.com/office/drawing/2014/main" id="{BCC9121F-1045-4319-B830-38FD68AFEA8A}"/>
              </a:ext>
            </a:extLst>
          </p:cNvPr>
          <p:cNvSpPr/>
          <p:nvPr/>
        </p:nvSpPr>
        <p:spPr>
          <a:xfrm>
            <a:off x="7500864" y="3941472"/>
            <a:ext cx="5045184" cy="461665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OBJETIVO</a:t>
            </a:r>
            <a:endParaRPr lang="es-ES" sz="2400" b="1" dirty="0">
              <a:solidFill>
                <a:schemeClr val="bg1"/>
              </a:solidFill>
              <a:latin typeface="Avenir LT Std 55 Roman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19">
            <a:extLst>
              <a:ext uri="{FF2B5EF4-FFF2-40B4-BE49-F238E27FC236}">
                <a16:creationId xmlns:a16="http://schemas.microsoft.com/office/drawing/2014/main" id="{7B62FD24-7750-4170-8F1B-DD1DF76E8209}"/>
              </a:ext>
            </a:extLst>
          </p:cNvPr>
          <p:cNvSpPr/>
          <p:nvPr/>
        </p:nvSpPr>
        <p:spPr>
          <a:xfrm>
            <a:off x="7510652" y="7246419"/>
            <a:ext cx="5045184" cy="461665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MÉTODOS</a:t>
            </a:r>
            <a:endParaRPr lang="es-ES" sz="2400" b="1" dirty="0">
              <a:solidFill>
                <a:schemeClr val="bg1"/>
              </a:solidFill>
              <a:latin typeface="Avenir LT Std 55 Roman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19">
            <a:extLst>
              <a:ext uri="{FF2B5EF4-FFF2-40B4-BE49-F238E27FC236}">
                <a16:creationId xmlns:a16="http://schemas.microsoft.com/office/drawing/2014/main" id="{6C018DA7-E72E-4758-BAA9-3C4FAC6216CE}"/>
              </a:ext>
            </a:extLst>
          </p:cNvPr>
          <p:cNvSpPr/>
          <p:nvPr/>
        </p:nvSpPr>
        <p:spPr>
          <a:xfrm>
            <a:off x="682573" y="14119488"/>
            <a:ext cx="5045184" cy="461665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RESULTADOS</a:t>
            </a:r>
            <a:endParaRPr lang="es-ES" sz="2400" b="1" dirty="0">
              <a:solidFill>
                <a:schemeClr val="bg1"/>
              </a:solidFill>
              <a:latin typeface="Avenir LT Std 55 Roman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103">
            <a:extLst>
              <a:ext uri="{FF2B5EF4-FFF2-40B4-BE49-F238E27FC236}">
                <a16:creationId xmlns:a16="http://schemas.microsoft.com/office/drawing/2014/main" id="{43CB6516-8C36-45E1-9C9D-79B100FDEBE9}"/>
              </a:ext>
            </a:extLst>
          </p:cNvPr>
          <p:cNvSpPr/>
          <p:nvPr/>
        </p:nvSpPr>
        <p:spPr>
          <a:xfrm>
            <a:off x="7523352" y="4538497"/>
            <a:ext cx="13294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(50) Lorem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himenaeos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fames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tortor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odio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hendrerit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dolor nisi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cursus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phasellus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dui.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torquent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libero dui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mauris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praesent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congue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litora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lacinia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torquent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purus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sed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semper.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litora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35" name="Rectángulo 69">
            <a:extLst>
              <a:ext uri="{FF2B5EF4-FFF2-40B4-BE49-F238E27FC236}">
                <a16:creationId xmlns:a16="http://schemas.microsoft.com/office/drawing/2014/main" id="{0EFEA2A8-9A14-4FAB-9416-F8B2ED734A47}"/>
              </a:ext>
            </a:extLst>
          </p:cNvPr>
          <p:cNvSpPr/>
          <p:nvPr/>
        </p:nvSpPr>
        <p:spPr>
          <a:xfrm>
            <a:off x="713302" y="25069938"/>
            <a:ext cx="5052555" cy="461665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CONCLUSÕES</a:t>
            </a:r>
            <a:endParaRPr lang="es-ES" sz="2400" b="1" dirty="0">
              <a:solidFill>
                <a:schemeClr val="bg1"/>
              </a:solidFill>
              <a:latin typeface="Avenir LT Std 55 Roman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10">
            <a:extLst>
              <a:ext uri="{FF2B5EF4-FFF2-40B4-BE49-F238E27FC236}">
                <a16:creationId xmlns:a16="http://schemas.microsoft.com/office/drawing/2014/main" id="{D507692D-7967-40B7-AEB5-9859EF6FF641}"/>
              </a:ext>
            </a:extLst>
          </p:cNvPr>
          <p:cNvSpPr/>
          <p:nvPr/>
        </p:nvSpPr>
        <p:spPr>
          <a:xfrm>
            <a:off x="733373" y="27993845"/>
            <a:ext cx="20202423" cy="1187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39" name="Rectángulo 69">
            <a:extLst>
              <a:ext uri="{FF2B5EF4-FFF2-40B4-BE49-F238E27FC236}">
                <a16:creationId xmlns:a16="http://schemas.microsoft.com/office/drawing/2014/main" id="{5B1AA8B0-FA4E-42A4-B638-67D7EE64ED0B}"/>
              </a:ext>
            </a:extLst>
          </p:cNvPr>
          <p:cNvSpPr/>
          <p:nvPr/>
        </p:nvSpPr>
        <p:spPr>
          <a:xfrm>
            <a:off x="651029" y="27902690"/>
            <a:ext cx="4459223" cy="461665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BIBLIOGRAFIA </a:t>
            </a:r>
            <a:endParaRPr lang="es-ES" sz="2400" b="1" dirty="0">
              <a:solidFill>
                <a:schemeClr val="bg1"/>
              </a:solidFill>
              <a:latin typeface="Avenir LT Std 55 Roman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103">
            <a:extLst>
              <a:ext uri="{FF2B5EF4-FFF2-40B4-BE49-F238E27FC236}">
                <a16:creationId xmlns:a16="http://schemas.microsoft.com/office/drawing/2014/main" id="{851279FB-BFFD-43A2-896E-AB04FE3C1A92}"/>
              </a:ext>
            </a:extLst>
          </p:cNvPr>
          <p:cNvSpPr/>
          <p:nvPr/>
        </p:nvSpPr>
        <p:spPr>
          <a:xfrm>
            <a:off x="7462219" y="7948419"/>
            <a:ext cx="1327479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(200) Lorem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vestibulum id convallis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lorem, at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malesuada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nostra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suscipit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rhoncus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sed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ac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ligula dolor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taciti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ac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nunc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dictumst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massa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mollis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augue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fermentum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malesuada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fringilla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vestibulum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malesuada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venenatis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diam,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taciti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eros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nunc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vitae in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ligula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risus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hendrerit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porta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consectetur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ornare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bibendum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class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litora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>
              <a:spcBef>
                <a:spcPct val="20000"/>
              </a:spcBef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Massa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convallis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ultricies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hendrerit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tortor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nisi,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ornare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sodales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sed gravida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porttitor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gravida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sollicitudin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commodo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nisi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habitant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bibendum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lobortis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dui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ultricies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lorem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integer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scelerisque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himenaeos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habitant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phasellus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sit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auctor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nisl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porta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accumsan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rutrum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lorem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maecenas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torquent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sed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libero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rutrum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lobortis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vestibulum,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porttitor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venenatis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vitae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maecenas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1" name="Rectángulo 103">
            <a:extLst>
              <a:ext uri="{FF2B5EF4-FFF2-40B4-BE49-F238E27FC236}">
                <a16:creationId xmlns:a16="http://schemas.microsoft.com/office/drawing/2014/main" id="{3FA987FC-2A23-47E5-A802-4E360107415E}"/>
              </a:ext>
            </a:extLst>
          </p:cNvPr>
          <p:cNvSpPr/>
          <p:nvPr/>
        </p:nvSpPr>
        <p:spPr>
          <a:xfrm>
            <a:off x="1008064" y="14787737"/>
            <a:ext cx="197289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(400) Lorem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semper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consectetur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fusce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mi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nisl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sociosqu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laoreet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bibendum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lobortis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integer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vulputate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pretium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sit dolor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scelerisque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posuere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accumsan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justo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blandit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viverra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suscipit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dictumst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mollis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ultricies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cras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libero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ipsum nisi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bibendum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faucibus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odio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scelerisque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pretium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taciti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faucibus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porttitor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suspendisse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rutrum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ante et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magna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aptent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massa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nostra gravida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consectetur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 diam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pharetra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proin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>
              <a:spcBef>
                <a:spcPct val="20000"/>
              </a:spcBef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porta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pretium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sit semper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cursus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mauris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magna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ultricies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inceptos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cras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litora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aptent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lacinia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sagittis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ac lacinia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mauris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in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sodales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massa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class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gravida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nostra,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risus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ultricies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malesuada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pharetra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justo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habitant.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inceptos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vitae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ullamcorper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iaculis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magna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dui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fermentum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sapien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egestas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suscipit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gravida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commodo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porta fames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aptent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nostra. 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B3AC4F20-156B-4A52-9C97-F86A2E400412}"/>
              </a:ext>
            </a:extLst>
          </p:cNvPr>
          <p:cNvSpPr/>
          <p:nvPr/>
        </p:nvSpPr>
        <p:spPr>
          <a:xfrm>
            <a:off x="1068986" y="19179014"/>
            <a:ext cx="6962779" cy="371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Rectángulo 103">
            <a:extLst>
              <a:ext uri="{FF2B5EF4-FFF2-40B4-BE49-F238E27FC236}">
                <a16:creationId xmlns:a16="http://schemas.microsoft.com/office/drawing/2014/main" id="{B9CFE010-489E-4C71-8A6E-7F81D519C54D}"/>
              </a:ext>
            </a:extLst>
          </p:cNvPr>
          <p:cNvSpPr/>
          <p:nvPr/>
        </p:nvSpPr>
        <p:spPr>
          <a:xfrm>
            <a:off x="668169" y="25696809"/>
            <a:ext cx="11900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(50) Lorem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convallis gravida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aptent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purus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phasellus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gravida, lacinia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massa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mi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sollicitudin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fermentum vitae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posuere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torquent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massa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lobortis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vel 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hendrerit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massa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pulvinar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dui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nunc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cras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habitant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pharetra,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commodo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himenaeos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habitant.</a:t>
            </a:r>
          </a:p>
        </p:txBody>
      </p:sp>
      <p:sp>
        <p:nvSpPr>
          <p:cNvPr id="74" name="Rectángulo 69">
            <a:extLst>
              <a:ext uri="{FF2B5EF4-FFF2-40B4-BE49-F238E27FC236}">
                <a16:creationId xmlns:a16="http://schemas.microsoft.com/office/drawing/2014/main" id="{976C5269-FA51-49A9-9DF6-C5C4AE17917C}"/>
              </a:ext>
            </a:extLst>
          </p:cNvPr>
          <p:cNvSpPr/>
          <p:nvPr/>
        </p:nvSpPr>
        <p:spPr>
          <a:xfrm>
            <a:off x="13281991" y="25085118"/>
            <a:ext cx="5052555" cy="461665"/>
          </a:xfrm>
          <a:prstGeom prst="rect">
            <a:avLst/>
          </a:prstGeom>
          <a:solidFill>
            <a:srgbClr val="AE006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LT Std 55 Roman" panose="020B0503020203020204" pitchFamily="34" charset="0"/>
                <a:cs typeface="Arial" panose="020B0604020202020204" pitchFamily="34" charset="0"/>
              </a:rPr>
              <a:t>AGRADECIMENTOS</a:t>
            </a:r>
            <a:endParaRPr lang="es-ES" sz="2400" b="1" dirty="0">
              <a:solidFill>
                <a:schemeClr val="bg1"/>
              </a:solidFill>
              <a:latin typeface="Avenir LT Std 55 Roman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102">
            <a:extLst>
              <a:ext uri="{FF2B5EF4-FFF2-40B4-BE49-F238E27FC236}">
                <a16:creationId xmlns:a16="http://schemas.microsoft.com/office/drawing/2014/main" id="{25EAC745-0BFD-4835-BFDD-941DEA5CA7B2}"/>
              </a:ext>
            </a:extLst>
          </p:cNvPr>
          <p:cNvSpPr/>
          <p:nvPr/>
        </p:nvSpPr>
        <p:spPr>
          <a:xfrm>
            <a:off x="6092030" y="922635"/>
            <a:ext cx="13658401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6138" eaLnBrk="0" hangingPunct="0">
              <a:spcBef>
                <a:spcPct val="50000"/>
              </a:spcBef>
            </a:pPr>
            <a:r>
              <a:rPr lang="pt-PT" sz="4000" b="1" dirty="0">
                <a:latin typeface="Verdana" panose="020B0604030504040204" pitchFamily="34" charset="0"/>
                <a:ea typeface="Verdana" panose="020B0604030504040204" pitchFamily="34" charset="0"/>
              </a:rPr>
              <a:t>Título do póster</a:t>
            </a:r>
          </a:p>
          <a:p>
            <a:pPr algn="just" defTabSz="816138" eaLnBrk="0" hangingPunct="0">
              <a:spcBef>
                <a:spcPct val="50000"/>
              </a:spcBef>
            </a:pP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</a:rPr>
              <a:t>Nome do autor</a:t>
            </a:r>
            <a:r>
              <a:rPr lang="pt-PT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</a:rPr>
              <a:t> , Nome do autor</a:t>
            </a:r>
            <a:r>
              <a:rPr lang="pt-PT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</a:rPr>
              <a:t>, Nome do autor</a:t>
            </a:r>
            <a:r>
              <a:rPr lang="pt-PT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defTabSz="816138" eaLnBrk="0" hangingPunct="0">
              <a:spcBef>
                <a:spcPct val="50000"/>
              </a:spcBef>
            </a:pPr>
            <a:r>
              <a:rPr lang="pt-PT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pt-PT" sz="1400" dirty="0">
                <a:latin typeface="Verdana" panose="020B0604030504040204" pitchFamily="34" charset="0"/>
                <a:ea typeface="Verdana" panose="020B0604030504040204" pitchFamily="34" charset="0"/>
              </a:rPr>
              <a:t> Instituição / Empresa, Localidade, contacto (email); </a:t>
            </a:r>
          </a:p>
          <a:p>
            <a:pPr algn="just" defTabSz="816138" eaLnBrk="0" hangingPunct="0">
              <a:spcBef>
                <a:spcPct val="50000"/>
              </a:spcBef>
            </a:pPr>
            <a:r>
              <a:rPr lang="pt-PT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pt-PT" sz="1400" dirty="0">
                <a:latin typeface="Verdana" panose="020B0604030504040204" pitchFamily="34" charset="0"/>
                <a:ea typeface="Verdana" panose="020B0604030504040204" pitchFamily="34" charset="0"/>
              </a:rPr>
              <a:t>Instituição / Empresa, Localidade; </a:t>
            </a:r>
          </a:p>
          <a:p>
            <a:pPr algn="just" defTabSz="816138" eaLnBrk="0" hangingPunct="0">
              <a:spcBef>
                <a:spcPct val="50000"/>
              </a:spcBef>
            </a:pPr>
            <a:r>
              <a:rPr lang="pt-PT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pt-PT" sz="1400" dirty="0">
                <a:latin typeface="Verdana" panose="020B0604030504040204" pitchFamily="34" charset="0"/>
                <a:ea typeface="Verdana" panose="020B0604030504040204" pitchFamily="34" charset="0"/>
              </a:rPr>
              <a:t>Instituição / Empresa, Localidade.</a:t>
            </a:r>
            <a:endParaRPr lang="en-CA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57AB8A-4569-47FA-AED6-AA23BC736EA9}"/>
              </a:ext>
            </a:extLst>
          </p:cNvPr>
          <p:cNvSpPr txBox="1"/>
          <p:nvPr/>
        </p:nvSpPr>
        <p:spPr>
          <a:xfrm>
            <a:off x="8504364" y="19124980"/>
            <a:ext cx="122326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dui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rhoncus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molestie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fusce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ultricies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purus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mauris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mauris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diam gravida.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rhoncus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potenti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suscipit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fringilla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cubilia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ornare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habitant vestibulum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pellentesque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volutpat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accumsan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vivamus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tristique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non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nostra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vulputate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inceptos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vulputate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justo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rutrum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diam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fusce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accumsan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integer. lorem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malesuada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ligula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class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morbi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nulla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sit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venenatis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libero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maecenas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cras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mauris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euismod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fermentum, tempus integer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mi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vehicula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fames,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consectetur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commodo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accumsan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convallis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vestibulum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varius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venenatis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aptent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suspendisse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luctus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magna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ornare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sodales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sit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augue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porta,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congue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sociosqu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ipsum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aptent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bibendum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torquent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vitae nostra fames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proin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tempus ac.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mattis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cursus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suspendisse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dapibus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convallis, ad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rutrum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posuere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curabitur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augue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torquent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rhoncus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accumsan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aliquam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eleifend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sociosqu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placerat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gravida.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nisl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imperdiet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tellus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/>
            <a:endParaRPr lang="pt-PT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AE8997-B88D-44C7-8915-3B97DF48F757}"/>
              </a:ext>
            </a:extLst>
          </p:cNvPr>
          <p:cNvSpPr txBox="1"/>
          <p:nvPr/>
        </p:nvSpPr>
        <p:spPr>
          <a:xfrm>
            <a:off x="1068985" y="23108768"/>
            <a:ext cx="6962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Lorem ipsum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sed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convallis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metus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at,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fringilla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ante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justo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lorem per,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tempus at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tortor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non sed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semper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tristique</a:t>
            </a:r>
            <a:endParaRPr lang="pt-PT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78D2DB-860C-4EC8-81C6-8F6DB9116225}"/>
              </a:ext>
            </a:extLst>
          </p:cNvPr>
          <p:cNvSpPr txBox="1"/>
          <p:nvPr/>
        </p:nvSpPr>
        <p:spPr>
          <a:xfrm>
            <a:off x="1159817" y="28517362"/>
            <a:ext cx="1741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Lorem ipsum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sed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convallis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metus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at,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fringilla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ante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justo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lorem per,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tempus at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tortor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non sed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semper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tristique</a:t>
            </a:r>
            <a:endParaRPr lang="pt-PT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8D9092-D588-4366-80BD-C8521072D722}"/>
              </a:ext>
            </a:extLst>
          </p:cNvPr>
          <p:cNvSpPr txBox="1"/>
          <p:nvPr/>
        </p:nvSpPr>
        <p:spPr>
          <a:xfrm>
            <a:off x="13616304" y="25696809"/>
            <a:ext cx="6134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Lorem ipsum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sed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aenean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aliquet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convallis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felis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metus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at,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etiam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fringilla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conubia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platea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urna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ante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justo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orci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tincidunt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turpis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lorem per,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senectus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tempus at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feugiat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donec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tortor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non sed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facilisis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leo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semper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nibh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elementum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condimentum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primis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tristique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807217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1160</Words>
  <Application>Microsoft Office PowerPoint</Application>
  <PresentationFormat>Personalizados</PresentationFormat>
  <Paragraphs>25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Avenir LT Std 55 Roman</vt:lpstr>
      <vt:lpstr>Calibri</vt:lpstr>
      <vt:lpstr>Calibri Light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Diogo</dc:creator>
  <cp:lastModifiedBy>Carla Diogo</cp:lastModifiedBy>
  <cp:revision>34</cp:revision>
  <dcterms:created xsi:type="dcterms:W3CDTF">2020-10-21T16:05:01Z</dcterms:created>
  <dcterms:modified xsi:type="dcterms:W3CDTF">2020-11-04T23:43:40Z</dcterms:modified>
</cp:coreProperties>
</file>